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85528-7AB5-44B7-AC82-549C40210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4B7C4A-7484-4A96-BDE1-2CF6F484A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11803-712D-4CCD-974E-54BA95E65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D69E-107B-40BF-AB1A-F68453130907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C0AE4-2AF8-40E2-A259-ABBA1DCDD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6FC54-48E8-4A39-8BBC-A110CF5F9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946C-FF95-4DD2-A6C3-59B0F0B70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101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BD9BF-24FC-4B64-BE13-E56588D3D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93A0A8-EBAD-4FAA-AA59-DEAC5C5CE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9F707-1697-40DC-B2B9-98476C568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D69E-107B-40BF-AB1A-F68453130907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3B272-F76C-41D8-BF7B-B51AA04D6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13DC9-6CDE-41E3-A5E5-5B4323E3B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946C-FF95-4DD2-A6C3-59B0F0B70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542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28E2D9-6710-4EF4-8093-7F4FDF2FC3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A59205-8738-4466-9E61-8695174EB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5CAC4-41FE-4D6E-B67A-11679EDD5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D69E-107B-40BF-AB1A-F68453130907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F7FCA-6604-4974-B2D5-8E9BB85B2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8697C-8F91-4BA8-9072-D3C1B68E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946C-FF95-4DD2-A6C3-59B0F0B70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896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46B9C-73B6-49DB-A6CA-32805B2FF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F9742-A995-4EED-9F1F-1F36142A2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477B2-EB1D-46E9-8914-BCD318BB0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D69E-107B-40BF-AB1A-F68453130907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EC045-02C5-4DD5-89D1-6F9A58B9D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D4BE0-31CD-431E-9DE3-BD2F4084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946C-FF95-4DD2-A6C3-59B0F0B70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92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54B50-FCFA-45D5-8812-702676FB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829CF-7B69-4840-966A-0FB4055E2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6F23E-A93B-4A1B-AD92-D98D82C59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D69E-107B-40BF-AB1A-F68453130907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EAF03-F09A-43AF-AAC4-50D878604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B259-A099-4B67-AB27-268C8CD2F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946C-FF95-4DD2-A6C3-59B0F0B70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755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AD084-072F-42A7-A0AA-12846461D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42856-FB22-46EA-9ECA-BD83470115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370963-B057-4BA3-92CB-F231FA74CD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ACBAD6-B464-48CE-B6AF-519700BEE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D69E-107B-40BF-AB1A-F68453130907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B001A-ACE5-4C19-9097-E8D126E43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1D3A4-6414-483E-981D-0FD6B18B1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946C-FF95-4DD2-A6C3-59B0F0B70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460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4F2B2-4E2A-4F37-99EE-7441FFB85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5C70F-32D3-476B-B887-E89BEA9E8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35216D-CF79-47F1-B806-08B1F83A3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DDE3AA-C034-4406-8173-DE7C7C1889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F72E1A-F5D8-4536-B068-B8086588D4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0D6FCA-9B9B-44C1-BE7A-641C27FD5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D69E-107B-40BF-AB1A-F68453130907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1100F3-3C04-4BBA-91BC-CC5BE364B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1886B4-5EB4-486C-AC60-8C618F8B9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946C-FF95-4DD2-A6C3-59B0F0B70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551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4A2B5-F309-4D2D-8DB5-C0FCC458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E201AE-4281-4A89-9C16-740407496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D69E-107B-40BF-AB1A-F68453130907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69E2DF-B153-438D-82BB-D6DA9C31B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17729-D592-4A0E-B464-8B0E3835A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946C-FF95-4DD2-A6C3-59B0F0B70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65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407833-0F73-4951-8444-5C425CE74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D69E-107B-40BF-AB1A-F68453130907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48754-697D-4966-932E-E90DC871F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19A33-F240-4BA6-9FFF-031848945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946C-FF95-4DD2-A6C3-59B0F0B70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92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97771-E81C-4F8F-837E-F7C5DD951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66206-8008-48E0-89F4-AF2C26626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39B1F7-28F2-4224-85CF-D7AD54EBC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9BFD07-05CB-457B-8C5B-9A21E886D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D69E-107B-40BF-AB1A-F68453130907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BA70E-D4D9-4996-B517-329F046A8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E069A8-EE2B-440C-81B7-097638E4C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946C-FF95-4DD2-A6C3-59B0F0B70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61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1D47E-939A-4DD4-9955-81531520F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9E20CF-BBDC-49B9-AB8F-F3B7953EBF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7BB5C1-462C-497A-8717-2673AACE5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22B456-A3BA-40B6-A079-BEFAD8C40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D69E-107B-40BF-AB1A-F68453130907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F7CC8-7D0F-4451-81F7-E686DB107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503A3-D263-4930-90F7-76E0BF903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946C-FF95-4DD2-A6C3-59B0F0B70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410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05ECCC-2C29-44FF-BAFA-709D5F317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35878-835C-4402-B862-07C6D33BE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D1324-9F2D-4729-8475-22F764125B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6D69E-107B-40BF-AB1A-F68453130907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C1EDD-4A1F-4145-A692-C2C4F8C5F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FC29F-B7E3-4860-AE86-DF284B45D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A946C-FF95-4DD2-A6C3-59B0F0B70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90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63CAF0-D05E-4598-A38C-DFE78AAB4D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637" t="33231" r="12500" b="21476"/>
          <a:stretch/>
        </p:blipFill>
        <p:spPr>
          <a:xfrm>
            <a:off x="2675724" y="1295400"/>
            <a:ext cx="6840551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59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Karam Pentland</dc:creator>
  <cp:lastModifiedBy>Karam Pentland</cp:lastModifiedBy>
  <cp:revision>2</cp:revision>
  <dcterms:created xsi:type="dcterms:W3CDTF">2018-06-05T14:30:33Z</dcterms:created>
  <dcterms:modified xsi:type="dcterms:W3CDTF">2018-06-05T14:53:31Z</dcterms:modified>
</cp:coreProperties>
</file>